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8" r:id="rId2"/>
    <p:sldId id="257" r:id="rId3"/>
    <p:sldId id="259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260" r:id="rId15"/>
    <p:sldId id="306" r:id="rId16"/>
    <p:sldId id="307" r:id="rId17"/>
    <p:sldId id="308" r:id="rId18"/>
    <p:sldId id="309" r:id="rId19"/>
    <p:sldId id="310" r:id="rId20"/>
    <p:sldId id="311" r:id="rId21"/>
    <p:sldId id="261" r:id="rId22"/>
    <p:sldId id="312" r:id="rId23"/>
    <p:sldId id="313" r:id="rId24"/>
    <p:sldId id="262" r:id="rId25"/>
    <p:sldId id="263" r:id="rId26"/>
    <p:sldId id="269" r:id="rId27"/>
    <p:sldId id="264" r:id="rId28"/>
    <p:sldId id="270" r:id="rId29"/>
    <p:sldId id="265" r:id="rId30"/>
    <p:sldId id="271" r:id="rId31"/>
    <p:sldId id="266" r:id="rId32"/>
    <p:sldId id="272" r:id="rId33"/>
    <p:sldId id="275" r:id="rId34"/>
    <p:sldId id="273" r:id="rId35"/>
    <p:sldId id="268" r:id="rId36"/>
    <p:sldId id="274" r:id="rId37"/>
    <p:sldId id="277" r:id="rId38"/>
    <p:sldId id="278" r:id="rId39"/>
    <p:sldId id="279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3"/>
    <p:restoredTop sz="96240"/>
  </p:normalViewPr>
  <p:slideViewPr>
    <p:cSldViewPr snapToGrid="0" snapToObjects="1">
      <p:cViewPr varScale="1">
        <p:scale>
          <a:sx n="105" d="100"/>
          <a:sy n="105" d="100"/>
        </p:scale>
        <p:origin x="19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CF43B-2AE4-364A-B05A-2F8C45132EC7}" type="datetimeFigureOut">
              <a:rPr lang="en-US" smtClean="0"/>
              <a:t>4/12/24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6DA55-3BE2-CA44-BED2-937F2ABC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4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31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5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32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5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01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19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74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4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52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0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3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16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93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7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45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91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21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35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191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638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96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7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007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01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308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424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513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00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618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21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473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445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10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353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282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093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75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981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069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93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081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74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9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62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49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20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40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DA55-3BE2-CA44-BED2-937F2ABC73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9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1707-1654-D244-AC72-BE5985F9E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B26E1-B9C7-3544-9831-B67E4B3AB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4E67C-0996-CE49-AC0A-4558AD7D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18EF-D060-D246-8FC3-228995DC43E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1D165-CE70-9547-A37F-D1352DB7B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4983C-5357-E549-8E07-F34FF838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923C-D493-F841-BF13-D9FBECDE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1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A2A8B-8C03-F04A-B45E-AEA876D30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A5ECC-5B14-0843-8900-8958DC731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9A8A4-66F1-5447-AA12-6E4310F0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18EF-D060-D246-8FC3-228995DC43E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18D64-281C-D84F-AEFE-17C7CAD6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DBB62-F2D1-6E41-A6D2-3622D692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923C-D493-F841-BF13-D9FBECDE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8D95F6-0FCB-C443-9C60-BD12709EB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EC080-BA62-324F-991E-17408C1D8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A6CA9-504E-9147-89FF-E94A08BA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18EF-D060-D246-8FC3-228995DC43E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3D937-C583-3C4D-90E7-B9BB799C1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B3E23-239C-7742-B670-6E1E26B1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923C-D493-F841-BF13-D9FBECDE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7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2554C-429E-2C40-BDD2-046940BC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CE7B9-449D-4C42-96FC-6E2814CEE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02799-1541-DD43-AF05-D8BFA1231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18EF-D060-D246-8FC3-228995DC43E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F5957-AFB9-BE4B-B398-FCF2A9DAA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81718-AD27-2A40-BE77-F6DA1495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923C-D493-F841-BF13-D9FBECDE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5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D630-4373-FC46-9F38-C88FFAAE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052C1-49B7-EF47-9C1E-82C59BE73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ABD5F-047F-3A40-918F-9B7183633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18EF-D060-D246-8FC3-228995DC43E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12DF5-1C2F-AC4A-AA3A-7CC23081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0DA61-E3CE-8D4F-960B-E296FD23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923C-D493-F841-BF13-D9FBECDE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5FFD5-23B3-F64A-9F1B-C71F7A40C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AFCF-E1B7-4742-8415-1068C67AB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C6BF7-1C54-D64C-A2C4-F07922988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756EF-C68F-1545-A923-2AE2EDD2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18EF-D060-D246-8FC3-228995DC43E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556E8-E4D6-104F-A33C-1241B695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A0E61-5671-D547-B478-603A32DD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923C-D493-F841-BF13-D9FBECDE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0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A1C3-D704-FC42-B6B3-D8F96DC9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DF30E-772D-0A40-AAFD-B603B07F0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2A825-856A-F541-8DFF-F17D2DF4A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3BA3E-F254-6343-99ED-313938B6B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6B895F-799D-D449-8BA1-9FBB08A4B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1106-AEAC-E64E-BAAE-C6B9C1DE7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18EF-D060-D246-8FC3-228995DC43E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D5459-2AF6-BC49-A39F-1A6DF146F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72D7BA-38E1-9F4C-B052-07803B3C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923C-D493-F841-BF13-D9FBECDE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5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BC4A0-F5BB-3A4D-B532-9D24E330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0FAF5F-23F8-7E4D-9862-05719357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18EF-D060-D246-8FC3-228995DC43E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57825-CC78-1947-8359-9E6F2561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E9AB0-9305-6042-A14E-AD11B6F4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923C-D493-F841-BF13-D9FBECDE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5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B6AFDE-0C52-054E-AAAF-8F36421D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18EF-D060-D246-8FC3-228995DC43E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FC32CC-FAB9-E746-936D-CD50014AD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2A5BD-41DD-4F49-BDBF-44802CB7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923C-D493-F841-BF13-D9FBECDE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4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0D57-FA3A-4540-AA41-F80403CFE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56B56-380D-D149-B5D4-E449C251E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A952B-21C5-E540-8A9E-552F952A6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18B84-12FD-EA4D-9931-BE85AE158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18EF-D060-D246-8FC3-228995DC43E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086CA-6AF2-EF47-87DE-9281539E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0098F-3813-F649-8A71-DBBED14F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923C-D493-F841-BF13-D9FBECDE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7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A79A-0D70-8A4B-B726-058D309E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96DF5F-9277-4242-ABAF-D136C2A7B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01B34-DF57-844F-900A-31248DFA0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5311E-8DC3-784F-BCAC-BA278E1F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18EF-D060-D246-8FC3-228995DC43E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A8E6B-0D89-4540-BCC8-1488A468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6BDB0-6837-3F45-96E8-1503177B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923C-D493-F841-BF13-D9FBECDE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7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EBDCFF-5C3E-6047-BAEA-7C3784E1E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32A29-2410-8A49-A2DB-EB2445DCC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35A11-6EF3-DD45-B549-B8E4E6C5B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418EF-D060-D246-8FC3-228995DC43E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57889-647A-4543-A313-970E26E9E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2191F-94A3-6C45-ADC0-0612B63C3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3923C-D493-F841-BF13-D9FBECDE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7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7A15-7810-4148-9DB6-68E7B8782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563"/>
            <a:ext cx="9144000" cy="307339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br>
              <a:rPr lang="en-US" b="1" dirty="0"/>
            </a:b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Sample </a:t>
            </a:r>
            <a:br>
              <a:rPr lang="en-US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Final Exam with Explanation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9CA9B-06FF-DA47-A325-20DF96D80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703" y="3602037"/>
            <a:ext cx="11565924" cy="2133599"/>
          </a:xfrm>
        </p:spPr>
        <p:txBody>
          <a:bodyPr>
            <a:normAutofit/>
          </a:bodyPr>
          <a:lstStyle/>
          <a:p>
            <a:r>
              <a:rPr lang="en-US" dirty="0"/>
              <a:t>Adjunct Instructor – Charles W (Bill) Marshall</a:t>
            </a:r>
          </a:p>
          <a:p>
            <a:r>
              <a:rPr lang="en-US" dirty="0"/>
              <a:t>cmarshall0050@kctcs.edu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2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FC19-9F56-764B-882C-82F24C8C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1663680" cy="7727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an ERD, with </a:t>
            </a:r>
            <a:r>
              <a:rPr lang="en-US" dirty="0" err="1"/>
              <a:t>SqlDBM.com</a:t>
            </a:r>
            <a:r>
              <a:rPr lang="en-US" dirty="0"/>
              <a:t>, for this situation.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6E19-8F91-9440-B626-2832351F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772794"/>
            <a:ext cx="11470640" cy="40010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A City recreation department manages activities for multiple sports.</a:t>
            </a:r>
          </a:p>
          <a:p>
            <a:endParaRPr lang="en-US" dirty="0"/>
          </a:p>
          <a:p>
            <a:r>
              <a:rPr lang="en-US" dirty="0"/>
              <a:t>There are several venues in the city each is suitable for one or more sports. </a:t>
            </a:r>
          </a:p>
          <a:p>
            <a:r>
              <a:rPr lang="en-US" dirty="0"/>
              <a:t>Each sport has </a:t>
            </a:r>
          </a:p>
          <a:p>
            <a:pPr lvl="1"/>
            <a:r>
              <a:rPr lang="en-US" dirty="0"/>
              <a:t>A maximum allowable number of hours for a game(practice).</a:t>
            </a:r>
          </a:p>
          <a:p>
            <a:pPr lvl="1"/>
            <a:r>
              <a:rPr lang="en-US" dirty="0"/>
              <a:t>A minimum number for youth on a team </a:t>
            </a:r>
          </a:p>
          <a:p>
            <a:pPr lvl="1"/>
            <a:r>
              <a:rPr lang="en-US" dirty="0"/>
              <a:t>A maximum number for youth on a team </a:t>
            </a:r>
          </a:p>
          <a:p>
            <a:r>
              <a:rPr lang="en-US" dirty="0"/>
              <a:t>The city manages one or more leagues per sport.</a:t>
            </a:r>
          </a:p>
          <a:p>
            <a:r>
              <a:rPr lang="en-US" dirty="0"/>
              <a:t>Venues are scheduled in 1-hour blocks. </a:t>
            </a:r>
          </a:p>
          <a:p>
            <a:r>
              <a:rPr lang="en-US" dirty="0"/>
              <a:t>Blocks are available from 10 AM until 9 PM and always start on the hour.  </a:t>
            </a:r>
          </a:p>
          <a:p>
            <a:r>
              <a:rPr lang="en-US" dirty="0"/>
              <a:t>The schedule will be for an 84 day season (12 Weeks).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24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FC19-9F56-764B-882C-82F24C8C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1663680" cy="7727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an ERD, with </a:t>
            </a:r>
            <a:r>
              <a:rPr lang="en-US" dirty="0" err="1"/>
              <a:t>SqlDBM.com</a:t>
            </a:r>
            <a:r>
              <a:rPr lang="en-US" dirty="0"/>
              <a:t>, for this situation.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6E19-8F91-9440-B626-2832351F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772794"/>
            <a:ext cx="11470640" cy="49154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A City recreation department manages activities for multiple sports.</a:t>
            </a:r>
          </a:p>
          <a:p>
            <a:endParaRPr lang="en-US" dirty="0"/>
          </a:p>
          <a:p>
            <a:r>
              <a:rPr lang="en-US" dirty="0"/>
              <a:t>There are several venues in the city each is suitable for one or more sports. </a:t>
            </a:r>
          </a:p>
          <a:p>
            <a:r>
              <a:rPr lang="en-US" dirty="0"/>
              <a:t>Each sport has </a:t>
            </a:r>
          </a:p>
          <a:p>
            <a:pPr lvl="1"/>
            <a:r>
              <a:rPr lang="en-US" dirty="0"/>
              <a:t>A maximum allowable number of hours for a game(practice).</a:t>
            </a:r>
          </a:p>
          <a:p>
            <a:pPr lvl="1"/>
            <a:r>
              <a:rPr lang="en-US" dirty="0"/>
              <a:t>A minimum number for youth on a team </a:t>
            </a:r>
          </a:p>
          <a:p>
            <a:pPr lvl="1"/>
            <a:r>
              <a:rPr lang="en-US" dirty="0"/>
              <a:t>A maximum number for youth on a team </a:t>
            </a:r>
          </a:p>
          <a:p>
            <a:r>
              <a:rPr lang="en-US" dirty="0"/>
              <a:t>The city manages one or more leagues per sport.</a:t>
            </a:r>
          </a:p>
          <a:p>
            <a:r>
              <a:rPr lang="en-US" dirty="0"/>
              <a:t>Venues are scheduled in 1-hour blocks. </a:t>
            </a:r>
          </a:p>
          <a:p>
            <a:r>
              <a:rPr lang="en-US" dirty="0"/>
              <a:t>Blocks are available from 10 AM until 9 PM and always start on the hour.  </a:t>
            </a:r>
          </a:p>
          <a:p>
            <a:r>
              <a:rPr lang="en-US" dirty="0"/>
              <a:t>The schedule will be for an 84 day season (12 Weeks).</a:t>
            </a:r>
          </a:p>
          <a:p>
            <a:r>
              <a:rPr lang="en-US" dirty="0"/>
              <a:t>Each league must have at least four teams but no more than sixteen teams.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0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FC19-9F56-764B-882C-82F24C8C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1663680" cy="7727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an ERD, with </a:t>
            </a:r>
            <a:r>
              <a:rPr lang="en-US" dirty="0" err="1"/>
              <a:t>SqlDBM.com</a:t>
            </a:r>
            <a:r>
              <a:rPr lang="en-US" dirty="0"/>
              <a:t>, for this situation.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6E19-8F91-9440-B626-2832351F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772795"/>
            <a:ext cx="11470640" cy="511736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A City recreation department manages activities for multiple sports.</a:t>
            </a:r>
          </a:p>
          <a:p>
            <a:endParaRPr lang="en-US" dirty="0"/>
          </a:p>
          <a:p>
            <a:r>
              <a:rPr lang="en-US" dirty="0"/>
              <a:t>There are several venues in the city each is suitable for one or more sports. </a:t>
            </a:r>
          </a:p>
          <a:p>
            <a:r>
              <a:rPr lang="en-US" dirty="0"/>
              <a:t>Each sport has </a:t>
            </a:r>
          </a:p>
          <a:p>
            <a:pPr lvl="1"/>
            <a:r>
              <a:rPr lang="en-US" dirty="0"/>
              <a:t>A maximum allowable number of hours for a game(practice).</a:t>
            </a:r>
          </a:p>
          <a:p>
            <a:pPr lvl="1"/>
            <a:r>
              <a:rPr lang="en-US" dirty="0"/>
              <a:t>A minimum number for youth on a team </a:t>
            </a:r>
          </a:p>
          <a:p>
            <a:pPr lvl="1"/>
            <a:r>
              <a:rPr lang="en-US" dirty="0"/>
              <a:t>A maximum number for youth on a team </a:t>
            </a:r>
          </a:p>
          <a:p>
            <a:r>
              <a:rPr lang="en-US" dirty="0"/>
              <a:t>The city manages one or more leagues per sport.</a:t>
            </a:r>
          </a:p>
          <a:p>
            <a:r>
              <a:rPr lang="en-US" dirty="0"/>
              <a:t>Venues are scheduled in 1-hour blocks. </a:t>
            </a:r>
          </a:p>
          <a:p>
            <a:r>
              <a:rPr lang="en-US" dirty="0"/>
              <a:t>Blocks are available from 10 AM until 9 PM and always start on the hour.  </a:t>
            </a:r>
          </a:p>
          <a:p>
            <a:r>
              <a:rPr lang="en-US" dirty="0"/>
              <a:t>The schedule will be for an 84 day season (12 Weeks).</a:t>
            </a:r>
          </a:p>
          <a:p>
            <a:r>
              <a:rPr lang="en-US" dirty="0"/>
              <a:t>Each league must have at least four teams but no more than sixteen teams.  </a:t>
            </a:r>
          </a:p>
          <a:p>
            <a:pPr lvl="1"/>
            <a:r>
              <a:rPr lang="en-US" dirty="0"/>
              <a:t>Some but not all of these leagues will be co-ed.</a:t>
            </a:r>
          </a:p>
        </p:txBody>
      </p:sp>
    </p:spTree>
    <p:extLst>
      <p:ext uri="{BB962C8B-B14F-4D97-AF65-F5344CB8AC3E}">
        <p14:creationId xmlns:p14="http://schemas.microsoft.com/office/powerpoint/2010/main" val="750043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FC19-9F56-764B-882C-82F24C8C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1663680" cy="7727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an ERD, with </a:t>
            </a:r>
            <a:r>
              <a:rPr lang="en-US" dirty="0" err="1"/>
              <a:t>SqlDBM.com</a:t>
            </a:r>
            <a:r>
              <a:rPr lang="en-US" dirty="0"/>
              <a:t>, for this situation.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6E19-8F91-9440-B626-2832351F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772794"/>
            <a:ext cx="11470640" cy="571944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A City recreation department manages activities for multiple sports.</a:t>
            </a:r>
          </a:p>
          <a:p>
            <a:endParaRPr lang="en-US" dirty="0"/>
          </a:p>
          <a:p>
            <a:r>
              <a:rPr lang="en-US" dirty="0"/>
              <a:t>There are several venues in the city each is suitable for one or more sports. </a:t>
            </a:r>
          </a:p>
          <a:p>
            <a:r>
              <a:rPr lang="en-US" dirty="0"/>
              <a:t>Each sport has </a:t>
            </a:r>
          </a:p>
          <a:p>
            <a:pPr lvl="1"/>
            <a:r>
              <a:rPr lang="en-US" dirty="0"/>
              <a:t>A maximum allowable number of hours for a game(practice).</a:t>
            </a:r>
          </a:p>
          <a:p>
            <a:pPr lvl="1"/>
            <a:r>
              <a:rPr lang="en-US" dirty="0"/>
              <a:t>A minimum number for youth on a team </a:t>
            </a:r>
          </a:p>
          <a:p>
            <a:pPr lvl="1"/>
            <a:r>
              <a:rPr lang="en-US" dirty="0"/>
              <a:t>A maximum number for youth on a team </a:t>
            </a:r>
          </a:p>
          <a:p>
            <a:r>
              <a:rPr lang="en-US" dirty="0"/>
              <a:t>The city manages one or more leagues per sport.</a:t>
            </a:r>
          </a:p>
          <a:p>
            <a:r>
              <a:rPr lang="en-US" dirty="0"/>
              <a:t>Venues are scheduled in 1-hour blocks. </a:t>
            </a:r>
          </a:p>
          <a:p>
            <a:r>
              <a:rPr lang="en-US" dirty="0"/>
              <a:t>Blocks are available from 10 AM until 9 PM and always start on the hour.  </a:t>
            </a:r>
          </a:p>
          <a:p>
            <a:r>
              <a:rPr lang="en-US" dirty="0"/>
              <a:t>The schedule will be for an 84 day season (12 Weeks).</a:t>
            </a:r>
          </a:p>
          <a:p>
            <a:r>
              <a:rPr lang="en-US" dirty="0"/>
              <a:t>Each league must have at least four teams but no more than sixteen teams.  </a:t>
            </a:r>
          </a:p>
          <a:p>
            <a:pPr lvl="1"/>
            <a:r>
              <a:rPr lang="en-US" dirty="0"/>
              <a:t>Some but not all of these leagues will be co-ed.</a:t>
            </a:r>
          </a:p>
          <a:p>
            <a:r>
              <a:rPr lang="en-US" dirty="0"/>
              <a:t>City youth can play one or more sports. But can only play one team per sport.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65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0795A-C1AB-334F-9351-6EAC4C57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objective of this database is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B325E-2343-424D-9FA6-55BF78699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066801"/>
            <a:ext cx="11084560" cy="1011381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For each youth registered in the city, capture their  name, home address, gender and age</a:t>
            </a:r>
          </a:p>
        </p:txBody>
      </p:sp>
    </p:spTree>
    <p:extLst>
      <p:ext uri="{BB962C8B-B14F-4D97-AF65-F5344CB8AC3E}">
        <p14:creationId xmlns:p14="http://schemas.microsoft.com/office/powerpoint/2010/main" val="912895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0795A-C1AB-334F-9351-6EAC4C57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objective of this database is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B325E-2343-424D-9FA6-55BF78699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066801"/>
            <a:ext cx="11084560" cy="17239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For each youth registered in the city, capture their  name, home address, gender and age</a:t>
            </a:r>
          </a:p>
          <a:p>
            <a:endParaRPr lang="en-US" dirty="0"/>
          </a:p>
          <a:p>
            <a:r>
              <a:rPr lang="en-US" dirty="0"/>
              <a:t>Record the names of each sport, and the teams that play that sport.  </a:t>
            </a:r>
          </a:p>
        </p:txBody>
      </p:sp>
    </p:spTree>
    <p:extLst>
      <p:ext uri="{BB962C8B-B14F-4D97-AF65-F5344CB8AC3E}">
        <p14:creationId xmlns:p14="http://schemas.microsoft.com/office/powerpoint/2010/main" val="3953644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0795A-C1AB-334F-9351-6EAC4C57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objective of this database is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B325E-2343-424D-9FA6-55BF78699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066801"/>
            <a:ext cx="11084560" cy="2198913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For each youth registered in the city, capture their  name, home address, gender and age</a:t>
            </a:r>
          </a:p>
          <a:p>
            <a:endParaRPr lang="en-US" dirty="0"/>
          </a:p>
          <a:p>
            <a:r>
              <a:rPr lang="en-US" dirty="0"/>
              <a:t>Record the names of each sport, and the teams that play that sport.  </a:t>
            </a:r>
          </a:p>
          <a:p>
            <a:endParaRPr lang="en-US" dirty="0"/>
          </a:p>
          <a:p>
            <a:r>
              <a:rPr lang="en-US" dirty="0"/>
              <a:t>Record the youth members on each team.</a:t>
            </a:r>
          </a:p>
        </p:txBody>
      </p:sp>
    </p:spTree>
    <p:extLst>
      <p:ext uri="{BB962C8B-B14F-4D97-AF65-F5344CB8AC3E}">
        <p14:creationId xmlns:p14="http://schemas.microsoft.com/office/powerpoint/2010/main" val="3277078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0795A-C1AB-334F-9351-6EAC4C57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objective of this database is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B325E-2343-424D-9FA6-55BF78699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066801"/>
            <a:ext cx="11084560" cy="2875808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For each youth registered in the city, capture their  name, home address, gender and age</a:t>
            </a:r>
          </a:p>
          <a:p>
            <a:endParaRPr lang="en-US" dirty="0"/>
          </a:p>
          <a:p>
            <a:r>
              <a:rPr lang="en-US" dirty="0"/>
              <a:t>Record the names of each sport, and the teams that play that sport.  </a:t>
            </a:r>
          </a:p>
          <a:p>
            <a:endParaRPr lang="en-US" dirty="0"/>
          </a:p>
          <a:p>
            <a:r>
              <a:rPr lang="en-US" dirty="0"/>
              <a:t>Record the youth members on each team.</a:t>
            </a:r>
          </a:p>
          <a:p>
            <a:endParaRPr lang="en-US" dirty="0"/>
          </a:p>
          <a:p>
            <a:r>
              <a:rPr lang="en-US" dirty="0"/>
              <a:t>Record if a player was present or absent at each game/practice.</a:t>
            </a:r>
          </a:p>
        </p:txBody>
      </p:sp>
    </p:spTree>
    <p:extLst>
      <p:ext uri="{BB962C8B-B14F-4D97-AF65-F5344CB8AC3E}">
        <p14:creationId xmlns:p14="http://schemas.microsoft.com/office/powerpoint/2010/main" val="509529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0795A-C1AB-334F-9351-6EAC4C57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objective of this database is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B325E-2343-424D-9FA6-55BF78699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066801"/>
            <a:ext cx="11084560" cy="378229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For each youth registered in the city, capture their  name, home address, gender and age</a:t>
            </a:r>
          </a:p>
          <a:p>
            <a:endParaRPr lang="en-US" dirty="0"/>
          </a:p>
          <a:p>
            <a:r>
              <a:rPr lang="en-US" dirty="0"/>
              <a:t>Record the names of each sport, and the teams that play that sport.  </a:t>
            </a:r>
          </a:p>
          <a:p>
            <a:endParaRPr lang="en-US" dirty="0"/>
          </a:p>
          <a:p>
            <a:r>
              <a:rPr lang="en-US" dirty="0"/>
              <a:t>Record the youth members on each team.</a:t>
            </a:r>
          </a:p>
          <a:p>
            <a:endParaRPr lang="en-US" dirty="0"/>
          </a:p>
          <a:p>
            <a:r>
              <a:rPr lang="en-US" dirty="0"/>
              <a:t>Record if a player was present or absent at each game/practice.</a:t>
            </a:r>
          </a:p>
          <a:p>
            <a:endParaRPr lang="en-US" dirty="0"/>
          </a:p>
          <a:p>
            <a:r>
              <a:rPr lang="en-US" dirty="0"/>
              <a:t>Ensure no youth is scheduled to play in multiple games/practice sessions at same time.</a:t>
            </a:r>
          </a:p>
        </p:txBody>
      </p:sp>
    </p:spTree>
    <p:extLst>
      <p:ext uri="{BB962C8B-B14F-4D97-AF65-F5344CB8AC3E}">
        <p14:creationId xmlns:p14="http://schemas.microsoft.com/office/powerpoint/2010/main" val="4065260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0795A-C1AB-334F-9351-6EAC4C57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objective of this database is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B325E-2343-424D-9FA6-55BF78699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066801"/>
            <a:ext cx="11084560" cy="4548908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For each youth registered in the city, capture their  name, home address, gender and age</a:t>
            </a:r>
          </a:p>
          <a:p>
            <a:endParaRPr lang="en-US" dirty="0"/>
          </a:p>
          <a:p>
            <a:r>
              <a:rPr lang="en-US" dirty="0"/>
              <a:t>Record the names of each sport, and the teams that play that sport.  </a:t>
            </a:r>
          </a:p>
          <a:p>
            <a:endParaRPr lang="en-US" dirty="0"/>
          </a:p>
          <a:p>
            <a:r>
              <a:rPr lang="en-US" dirty="0"/>
              <a:t>Record the youth members on each team.</a:t>
            </a:r>
          </a:p>
          <a:p>
            <a:endParaRPr lang="en-US" dirty="0"/>
          </a:p>
          <a:p>
            <a:r>
              <a:rPr lang="en-US" dirty="0"/>
              <a:t>Record if a player was present or absent at each game/practice.</a:t>
            </a:r>
          </a:p>
          <a:p>
            <a:endParaRPr lang="en-US" dirty="0"/>
          </a:p>
          <a:p>
            <a:r>
              <a:rPr lang="en-US" dirty="0"/>
              <a:t>Ensure no youth is scheduled to play in multiple games/practice sessions at same time.</a:t>
            </a:r>
          </a:p>
          <a:p>
            <a:endParaRPr lang="en-US" dirty="0"/>
          </a:p>
          <a:p>
            <a:r>
              <a:rPr lang="en-US" dirty="0"/>
              <a:t>Record the venue and time where each team is scheduled to play/practice.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3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7A15-7810-4148-9DB6-68E7B8782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563"/>
            <a:ext cx="9144000" cy="307339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 CIT 170  (3 Credit Hours) </a:t>
            </a:r>
            <a:br>
              <a:rPr lang="en-US" dirty="0"/>
            </a:br>
            <a:r>
              <a:rPr lang="en-US" dirty="0"/>
              <a:t>Database Design Fundamentals</a:t>
            </a:r>
            <a:br>
              <a:rPr lang="en-US" b="1" dirty="0"/>
            </a:b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Sample </a:t>
            </a:r>
            <a:br>
              <a:rPr lang="en-US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Final Exam with Explanation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9CA9B-06FF-DA47-A325-20DF96D80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703" y="3602037"/>
            <a:ext cx="11565924" cy="21335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Adjunct Instructor – Charles W (Bill) Marshall</a:t>
            </a:r>
          </a:p>
          <a:p>
            <a:r>
              <a:rPr lang="en-US" dirty="0"/>
              <a:t>cmarshall0050@kctcs.edu</a:t>
            </a:r>
          </a:p>
          <a:p>
            <a:endParaRPr lang="en-US" dirty="0"/>
          </a:p>
          <a:p>
            <a:r>
              <a:rPr lang="en-US" dirty="0"/>
              <a:t>While Blackboard will be the official site for assignments and to turn in assignments</a:t>
            </a:r>
          </a:p>
          <a:p>
            <a:r>
              <a:rPr lang="en-US" dirty="0"/>
              <a:t>Supplemental information is available at https://</a:t>
            </a:r>
            <a:r>
              <a:rPr lang="en-US" dirty="0" err="1"/>
              <a:t>www.cwmclass.com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27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0795A-C1AB-334F-9351-6EAC4C57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objective of this database is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B325E-2343-424D-9FA6-55BF78699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066800"/>
            <a:ext cx="11084560" cy="4761345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For each youth registered in the city, capture their  name, home address, gender and age</a:t>
            </a:r>
          </a:p>
          <a:p>
            <a:endParaRPr lang="en-US" dirty="0"/>
          </a:p>
          <a:p>
            <a:r>
              <a:rPr lang="en-US" dirty="0"/>
              <a:t>Record the names of each sport, and the teams that play that sport.  </a:t>
            </a:r>
          </a:p>
          <a:p>
            <a:endParaRPr lang="en-US" dirty="0"/>
          </a:p>
          <a:p>
            <a:r>
              <a:rPr lang="en-US" dirty="0"/>
              <a:t>Record the youth members on each team.</a:t>
            </a:r>
          </a:p>
          <a:p>
            <a:endParaRPr lang="en-US" dirty="0"/>
          </a:p>
          <a:p>
            <a:r>
              <a:rPr lang="en-US" dirty="0"/>
              <a:t>Record if a player was present or absent at each game/practice.</a:t>
            </a:r>
          </a:p>
          <a:p>
            <a:endParaRPr lang="en-US" dirty="0"/>
          </a:p>
          <a:p>
            <a:r>
              <a:rPr lang="en-US" dirty="0"/>
              <a:t>Ensure no youth is scheduled to play in multiple games/practice sessions at same time.</a:t>
            </a:r>
          </a:p>
          <a:p>
            <a:endParaRPr lang="en-US" dirty="0"/>
          </a:p>
          <a:p>
            <a:r>
              <a:rPr lang="en-US" dirty="0"/>
              <a:t>Record the venue and time where each team is scheduled to play/practice.  </a:t>
            </a:r>
          </a:p>
          <a:p>
            <a:pPr lvl="1"/>
            <a:r>
              <a:rPr lang="en-US" dirty="0"/>
              <a:t>The database should have a way to record the opposing team or that it was a practice and not a game.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0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8277-55B8-BD4D-B729-6E4060B5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833755"/>
          </a:xfrm>
        </p:spPr>
        <p:txBody>
          <a:bodyPr/>
          <a:lstStyle/>
          <a:p>
            <a:pPr algn="ctr"/>
            <a:r>
              <a:rPr lang="en-US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9E869-292D-AF45-8EC0-92A4A7080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0"/>
            <a:ext cx="10515600" cy="4531043"/>
          </a:xfrm>
        </p:spPr>
        <p:txBody>
          <a:bodyPr/>
          <a:lstStyle/>
          <a:p>
            <a:r>
              <a:rPr lang="en-US" dirty="0"/>
              <a:t>Identify basic entitles in question and attributes we need to store about each.</a:t>
            </a:r>
          </a:p>
        </p:txBody>
      </p:sp>
    </p:spTree>
    <p:extLst>
      <p:ext uri="{BB962C8B-B14F-4D97-AF65-F5344CB8AC3E}">
        <p14:creationId xmlns:p14="http://schemas.microsoft.com/office/powerpoint/2010/main" val="870952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8277-55B8-BD4D-B729-6E4060B5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833755"/>
          </a:xfrm>
        </p:spPr>
        <p:txBody>
          <a:bodyPr/>
          <a:lstStyle/>
          <a:p>
            <a:pPr algn="ctr"/>
            <a:r>
              <a:rPr lang="en-US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9E869-292D-AF45-8EC0-92A4A7080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0"/>
            <a:ext cx="10515600" cy="4531043"/>
          </a:xfrm>
        </p:spPr>
        <p:txBody>
          <a:bodyPr/>
          <a:lstStyle/>
          <a:p>
            <a:r>
              <a:rPr lang="en-US" dirty="0"/>
              <a:t>Identify basic entitles in question and attributes we need to store about each.</a:t>
            </a:r>
          </a:p>
          <a:p>
            <a:endParaRPr lang="en-US" dirty="0"/>
          </a:p>
          <a:p>
            <a:r>
              <a:rPr lang="en-US" dirty="0"/>
              <a:t>Define relationships between basic entities</a:t>
            </a:r>
          </a:p>
        </p:txBody>
      </p:sp>
    </p:spTree>
    <p:extLst>
      <p:ext uri="{BB962C8B-B14F-4D97-AF65-F5344CB8AC3E}">
        <p14:creationId xmlns:p14="http://schemas.microsoft.com/office/powerpoint/2010/main" val="3714647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8277-55B8-BD4D-B729-6E4060B5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833755"/>
          </a:xfrm>
        </p:spPr>
        <p:txBody>
          <a:bodyPr/>
          <a:lstStyle/>
          <a:p>
            <a:pPr algn="ctr"/>
            <a:r>
              <a:rPr lang="en-US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9E869-292D-AF45-8EC0-92A4A7080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0"/>
            <a:ext cx="10515600" cy="4531043"/>
          </a:xfrm>
        </p:spPr>
        <p:txBody>
          <a:bodyPr/>
          <a:lstStyle/>
          <a:p>
            <a:r>
              <a:rPr lang="en-US" dirty="0"/>
              <a:t>Identify basic entitles in question and attributes we need to store about each.</a:t>
            </a:r>
          </a:p>
          <a:p>
            <a:endParaRPr lang="en-US" dirty="0"/>
          </a:p>
          <a:p>
            <a:r>
              <a:rPr lang="en-US" dirty="0"/>
              <a:t>Define relationships between basic entities</a:t>
            </a:r>
          </a:p>
          <a:p>
            <a:endParaRPr lang="en-US" dirty="0"/>
          </a:p>
          <a:p>
            <a:r>
              <a:rPr lang="en-US" dirty="0"/>
              <a:t>Define intersection entities need to enforce stated needs</a:t>
            </a:r>
          </a:p>
        </p:txBody>
      </p:sp>
    </p:spTree>
    <p:extLst>
      <p:ext uri="{BB962C8B-B14F-4D97-AF65-F5344CB8AC3E}">
        <p14:creationId xmlns:p14="http://schemas.microsoft.com/office/powerpoint/2010/main" val="2266717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3503-08F3-D042-BC6A-88FC8AD86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4161"/>
            <a:ext cx="10515600" cy="15078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Identify basic entitles in question and attributes we need to store about each.</a:t>
            </a:r>
          </a:p>
        </p:txBody>
      </p:sp>
    </p:spTree>
    <p:extLst>
      <p:ext uri="{BB962C8B-B14F-4D97-AF65-F5344CB8AC3E}">
        <p14:creationId xmlns:p14="http://schemas.microsoft.com/office/powerpoint/2010/main" val="1296123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FC19-9F56-764B-882C-82F24C8C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1663680" cy="7727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an ERD, with </a:t>
            </a:r>
            <a:r>
              <a:rPr lang="en-US" dirty="0" err="1"/>
              <a:t>SqlDBM.com</a:t>
            </a:r>
            <a:r>
              <a:rPr lang="en-US" dirty="0"/>
              <a:t>, for this situation.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6E19-8F91-9440-B626-2832351F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772794"/>
            <a:ext cx="11470640" cy="571944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A City recreation department manages activities for multiple sports.</a:t>
            </a:r>
          </a:p>
          <a:p>
            <a:endParaRPr lang="en-US" dirty="0"/>
          </a:p>
          <a:p>
            <a:r>
              <a:rPr lang="en-US" dirty="0"/>
              <a:t>There are several venues in the city each is suitable for one or more sports. </a:t>
            </a:r>
          </a:p>
          <a:p>
            <a:r>
              <a:rPr lang="en-US" dirty="0"/>
              <a:t>Each </a:t>
            </a:r>
            <a:r>
              <a:rPr lang="en-US" dirty="0">
                <a:solidFill>
                  <a:srgbClr val="FF0000"/>
                </a:solidFill>
              </a:rPr>
              <a:t>sport </a:t>
            </a:r>
            <a:r>
              <a:rPr lang="en-US" dirty="0"/>
              <a:t>has </a:t>
            </a:r>
          </a:p>
          <a:p>
            <a:pPr lvl="1"/>
            <a:r>
              <a:rPr lang="en-US" dirty="0"/>
              <a:t>A maximum allowable number of hours for a game(practice).</a:t>
            </a:r>
          </a:p>
          <a:p>
            <a:pPr lvl="1"/>
            <a:r>
              <a:rPr lang="en-US" dirty="0"/>
              <a:t>A minimum number for youth on a team </a:t>
            </a:r>
          </a:p>
          <a:p>
            <a:pPr lvl="1"/>
            <a:r>
              <a:rPr lang="en-US" dirty="0"/>
              <a:t>A maximum number for youth on a team </a:t>
            </a:r>
          </a:p>
          <a:p>
            <a:r>
              <a:rPr lang="en-US" dirty="0"/>
              <a:t>The city manages on or more leagues per sport.</a:t>
            </a:r>
          </a:p>
          <a:p>
            <a:r>
              <a:rPr lang="en-US" dirty="0"/>
              <a:t>Venues are scheduled in 1-hour blocks. </a:t>
            </a:r>
          </a:p>
          <a:p>
            <a:r>
              <a:rPr lang="en-US" dirty="0"/>
              <a:t>Blocks are available from 10 AM until 9 PM and always start on the hour.  </a:t>
            </a:r>
          </a:p>
          <a:p>
            <a:r>
              <a:rPr lang="en-US" dirty="0"/>
              <a:t>The schedule will be for an 84 day season (12 Weeks).</a:t>
            </a:r>
          </a:p>
          <a:p>
            <a:r>
              <a:rPr lang="en-US" dirty="0"/>
              <a:t>Each league must have at least four teams but no more than sixteen teams.  </a:t>
            </a:r>
          </a:p>
          <a:p>
            <a:pPr lvl="1"/>
            <a:r>
              <a:rPr lang="en-US" dirty="0"/>
              <a:t>Some but not all of these leagues will be co-ed.</a:t>
            </a:r>
          </a:p>
          <a:p>
            <a:r>
              <a:rPr lang="en-US" dirty="0"/>
              <a:t>City youth can play one or more sports. But can only play one team per sport.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47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2F9F-31E6-4447-BE43-184D12AE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8767"/>
          </a:xfrm>
        </p:spPr>
        <p:txBody>
          <a:bodyPr/>
          <a:lstStyle/>
          <a:p>
            <a:pPr algn="ctr"/>
            <a:r>
              <a:rPr lang="en-US" dirty="0"/>
              <a:t>sport</a:t>
            </a:r>
          </a:p>
        </p:txBody>
      </p:sp>
      <p:pic>
        <p:nvPicPr>
          <p:cNvPr id="7" name="Content Placeholder 6" descr="A screen shot of a computer&#10;&#10;Description automatically generated">
            <a:extLst>
              <a:ext uri="{FF2B5EF4-FFF2-40B4-BE49-F238E27FC236}">
                <a16:creationId xmlns:a16="http://schemas.microsoft.com/office/drawing/2014/main" id="{5CAA3B67-05AE-248B-BA7D-C080B7EF6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2912" y="1060703"/>
            <a:ext cx="9081886" cy="5396483"/>
          </a:xfrm>
        </p:spPr>
      </p:pic>
    </p:spTree>
    <p:extLst>
      <p:ext uri="{BB962C8B-B14F-4D97-AF65-F5344CB8AC3E}">
        <p14:creationId xmlns:p14="http://schemas.microsoft.com/office/powerpoint/2010/main" val="2364994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FC19-9F56-764B-882C-82F24C8C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1663680" cy="7727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an ERD, with </a:t>
            </a:r>
            <a:r>
              <a:rPr lang="en-US" dirty="0" err="1"/>
              <a:t>SqlDBM.com</a:t>
            </a:r>
            <a:r>
              <a:rPr lang="en-US" dirty="0"/>
              <a:t>, for this situation.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6E19-8F91-9440-B626-2832351F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772794"/>
            <a:ext cx="11470640" cy="571944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A City recreation department manages activities for multiple sports.</a:t>
            </a:r>
          </a:p>
          <a:p>
            <a:endParaRPr lang="en-US" dirty="0"/>
          </a:p>
          <a:p>
            <a:r>
              <a:rPr lang="en-US" dirty="0"/>
              <a:t>There are several venues in the city each is suitable for one or more sports. </a:t>
            </a:r>
          </a:p>
          <a:p>
            <a:r>
              <a:rPr lang="en-US" dirty="0"/>
              <a:t>Each sport has </a:t>
            </a:r>
          </a:p>
          <a:p>
            <a:pPr lvl="1"/>
            <a:r>
              <a:rPr lang="en-US" dirty="0"/>
              <a:t>A maximum allowable number of hours for a game(practice).</a:t>
            </a:r>
          </a:p>
          <a:p>
            <a:pPr lvl="1"/>
            <a:r>
              <a:rPr lang="en-US" dirty="0"/>
              <a:t>A minimum number for youth on a team </a:t>
            </a:r>
          </a:p>
          <a:p>
            <a:pPr lvl="1"/>
            <a:r>
              <a:rPr lang="en-US" dirty="0"/>
              <a:t>A maximum number for youth on a team </a:t>
            </a:r>
          </a:p>
          <a:p>
            <a:r>
              <a:rPr lang="en-US" dirty="0"/>
              <a:t>The city manages on or more </a:t>
            </a:r>
            <a:r>
              <a:rPr lang="en-US" dirty="0">
                <a:solidFill>
                  <a:srgbClr val="FF0000"/>
                </a:solidFill>
              </a:rPr>
              <a:t>league</a:t>
            </a:r>
            <a:r>
              <a:rPr lang="en-US" dirty="0"/>
              <a:t>s per sport.</a:t>
            </a:r>
          </a:p>
          <a:p>
            <a:r>
              <a:rPr lang="en-US" dirty="0"/>
              <a:t>Venues are scheduled in 1-hour blocks. </a:t>
            </a:r>
          </a:p>
          <a:p>
            <a:r>
              <a:rPr lang="en-US" dirty="0"/>
              <a:t>Blocks are available from 10 AM until 9 PM and always start on the hour.  </a:t>
            </a:r>
          </a:p>
          <a:p>
            <a:r>
              <a:rPr lang="en-US" dirty="0"/>
              <a:t>The schedule will be for an 84 day season (12 Weeks).</a:t>
            </a:r>
          </a:p>
          <a:p>
            <a:r>
              <a:rPr lang="en-US" dirty="0"/>
              <a:t>Each league must have at least four teams but no more than sixteen teams.  </a:t>
            </a:r>
          </a:p>
          <a:p>
            <a:pPr lvl="1"/>
            <a:r>
              <a:rPr lang="en-US" dirty="0"/>
              <a:t>Some but not all of these leagues will be co-ed.</a:t>
            </a:r>
          </a:p>
          <a:p>
            <a:r>
              <a:rPr lang="en-US" dirty="0"/>
              <a:t>City youth can play one or more sports. But can only play one team per sport.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91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2F9F-31E6-4447-BE43-184D12AE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8767"/>
          </a:xfrm>
        </p:spPr>
        <p:txBody>
          <a:bodyPr/>
          <a:lstStyle/>
          <a:p>
            <a:pPr algn="ctr"/>
            <a:r>
              <a:rPr lang="en-US" dirty="0"/>
              <a:t>league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9F8E4237-B257-B5F4-8D3C-F01888AB7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9280" y="997266"/>
            <a:ext cx="8473440" cy="5461554"/>
          </a:xfrm>
        </p:spPr>
      </p:pic>
    </p:spTree>
    <p:extLst>
      <p:ext uri="{BB962C8B-B14F-4D97-AF65-F5344CB8AC3E}">
        <p14:creationId xmlns:p14="http://schemas.microsoft.com/office/powerpoint/2010/main" val="4068584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FC19-9F56-764B-882C-82F24C8C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1663680" cy="7727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an ERD, with </a:t>
            </a:r>
            <a:r>
              <a:rPr lang="en-US" dirty="0" err="1"/>
              <a:t>SqlDBM.com</a:t>
            </a:r>
            <a:r>
              <a:rPr lang="en-US" dirty="0"/>
              <a:t>, for this situation.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6E19-8F91-9440-B626-2832351F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772794"/>
            <a:ext cx="11470640" cy="571944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A City recreation department manages activities for multiple sports.</a:t>
            </a:r>
          </a:p>
          <a:p>
            <a:endParaRPr lang="en-US" dirty="0"/>
          </a:p>
          <a:p>
            <a:r>
              <a:rPr lang="en-US" dirty="0"/>
              <a:t>There are several venues in the city each is suitable for one or more sports. </a:t>
            </a:r>
          </a:p>
          <a:p>
            <a:r>
              <a:rPr lang="en-US" dirty="0"/>
              <a:t>Each sport has </a:t>
            </a:r>
          </a:p>
          <a:p>
            <a:pPr lvl="1"/>
            <a:r>
              <a:rPr lang="en-US" dirty="0"/>
              <a:t>A maximum allowable number of hours for a game(practice).</a:t>
            </a:r>
          </a:p>
          <a:p>
            <a:pPr lvl="1"/>
            <a:r>
              <a:rPr lang="en-US" dirty="0"/>
              <a:t>A minimum number for youth on a team </a:t>
            </a:r>
          </a:p>
          <a:p>
            <a:pPr lvl="1"/>
            <a:r>
              <a:rPr lang="en-US" dirty="0"/>
              <a:t>A maximum number for youth on a team </a:t>
            </a:r>
          </a:p>
          <a:p>
            <a:r>
              <a:rPr lang="en-US" dirty="0"/>
              <a:t>The city manages on or more leagues per sport.</a:t>
            </a:r>
          </a:p>
          <a:p>
            <a:r>
              <a:rPr lang="en-US" dirty="0">
                <a:solidFill>
                  <a:srgbClr val="FF0000"/>
                </a:solidFill>
              </a:rPr>
              <a:t>Venues</a:t>
            </a:r>
            <a:r>
              <a:rPr lang="en-US" dirty="0"/>
              <a:t> are scheduled in 1-hour blocks. </a:t>
            </a:r>
          </a:p>
          <a:p>
            <a:r>
              <a:rPr lang="en-US" dirty="0"/>
              <a:t>Blocks are available from 10 AM until 9 PM and always start on the hour.  </a:t>
            </a:r>
          </a:p>
          <a:p>
            <a:r>
              <a:rPr lang="en-US" dirty="0"/>
              <a:t>The schedule will be for an 84 day season (12 Weeks).</a:t>
            </a:r>
          </a:p>
          <a:p>
            <a:r>
              <a:rPr lang="en-US" dirty="0"/>
              <a:t>Each league must have at least four teams but no more than sixteen teams.  </a:t>
            </a:r>
          </a:p>
          <a:p>
            <a:pPr lvl="1"/>
            <a:r>
              <a:rPr lang="en-US" dirty="0"/>
              <a:t>Some but not all of these leagues will be co-ed.</a:t>
            </a:r>
          </a:p>
          <a:p>
            <a:r>
              <a:rPr lang="en-US" dirty="0"/>
              <a:t>City youth can play one or more sports. But can only play one team per sport.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7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FC19-9F56-764B-882C-82F24C8C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1663680" cy="7727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an ERD, with </a:t>
            </a:r>
            <a:r>
              <a:rPr lang="en-US" dirty="0" err="1"/>
              <a:t>SqlDBM.com</a:t>
            </a:r>
            <a:r>
              <a:rPr lang="en-US" dirty="0"/>
              <a:t>, for this situation.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6E19-8F91-9440-B626-2832351F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772794"/>
            <a:ext cx="11470640" cy="57194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 City recreation department manages activities for multiple sports.</a:t>
            </a:r>
          </a:p>
          <a:p>
            <a:endParaRPr lang="en-US" dirty="0"/>
          </a:p>
          <a:p>
            <a:r>
              <a:rPr lang="en-US" dirty="0"/>
              <a:t>There are several venues in the city each is suitable for one or more sports. </a:t>
            </a:r>
          </a:p>
        </p:txBody>
      </p:sp>
    </p:spTree>
    <p:extLst>
      <p:ext uri="{BB962C8B-B14F-4D97-AF65-F5344CB8AC3E}">
        <p14:creationId xmlns:p14="http://schemas.microsoft.com/office/powerpoint/2010/main" val="1759746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2F9F-31E6-4447-BE43-184D12AE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8767"/>
          </a:xfrm>
        </p:spPr>
        <p:txBody>
          <a:bodyPr/>
          <a:lstStyle/>
          <a:p>
            <a:pPr algn="ctr"/>
            <a:r>
              <a:rPr lang="en-US" dirty="0"/>
              <a:t>venue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9762168C-DCE0-6EA9-D477-A7BB93251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7792" y="808767"/>
            <a:ext cx="6376416" cy="5867502"/>
          </a:xfrm>
        </p:spPr>
      </p:pic>
    </p:spTree>
    <p:extLst>
      <p:ext uri="{BB962C8B-B14F-4D97-AF65-F5344CB8AC3E}">
        <p14:creationId xmlns:p14="http://schemas.microsoft.com/office/powerpoint/2010/main" val="1168341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FC19-9F56-764B-882C-82F24C8C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1663680" cy="7727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an ERD, with </a:t>
            </a:r>
            <a:r>
              <a:rPr lang="en-US" dirty="0" err="1"/>
              <a:t>SqlDBM.com</a:t>
            </a:r>
            <a:r>
              <a:rPr lang="en-US" dirty="0"/>
              <a:t>, for this situation.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6E19-8F91-9440-B626-2832351F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772794"/>
            <a:ext cx="11470640" cy="571944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A City recreation department manages activities for multiple sports.</a:t>
            </a:r>
          </a:p>
          <a:p>
            <a:endParaRPr lang="en-US" dirty="0"/>
          </a:p>
          <a:p>
            <a:r>
              <a:rPr lang="en-US" dirty="0"/>
              <a:t>There are several venues in the city each is suitable for one or more sports. </a:t>
            </a:r>
          </a:p>
          <a:p>
            <a:r>
              <a:rPr lang="en-US" dirty="0"/>
              <a:t>Each sport has </a:t>
            </a:r>
          </a:p>
          <a:p>
            <a:pPr lvl="1"/>
            <a:r>
              <a:rPr lang="en-US" dirty="0"/>
              <a:t>A maximum allowable number of hours for a game(practice).</a:t>
            </a:r>
          </a:p>
          <a:p>
            <a:pPr lvl="1"/>
            <a:r>
              <a:rPr lang="en-US" dirty="0"/>
              <a:t>A minimum number for youth on a team </a:t>
            </a:r>
          </a:p>
          <a:p>
            <a:pPr lvl="1"/>
            <a:r>
              <a:rPr lang="en-US" dirty="0"/>
              <a:t>A maximum number for youth on a team </a:t>
            </a:r>
          </a:p>
          <a:p>
            <a:r>
              <a:rPr lang="en-US" dirty="0"/>
              <a:t>The city manages on or more leagues per sport.</a:t>
            </a:r>
          </a:p>
          <a:p>
            <a:r>
              <a:rPr lang="en-US" dirty="0"/>
              <a:t>Venues are scheduled in 1-hour blocks. </a:t>
            </a:r>
          </a:p>
          <a:p>
            <a:r>
              <a:rPr lang="en-US" dirty="0"/>
              <a:t>Blocks are available from 10 AM until 9 PM and always start on the hour. 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schedule</a:t>
            </a:r>
            <a:r>
              <a:rPr lang="en-US" dirty="0"/>
              <a:t> will be for an 84 day season (12 Weeks).</a:t>
            </a:r>
          </a:p>
          <a:p>
            <a:r>
              <a:rPr lang="en-US" dirty="0"/>
              <a:t>Each league must have at least four teams but no more than sixteen teams.  </a:t>
            </a:r>
          </a:p>
          <a:p>
            <a:pPr lvl="1"/>
            <a:r>
              <a:rPr lang="en-US" dirty="0"/>
              <a:t>Some but not all of these leagues will be co-ed.</a:t>
            </a:r>
          </a:p>
          <a:p>
            <a:r>
              <a:rPr lang="en-US" dirty="0"/>
              <a:t>City youth can play one or more sports. But can only play one team per sport.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06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2F9F-31E6-4447-BE43-184D12AE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8767"/>
          </a:xfrm>
        </p:spPr>
        <p:txBody>
          <a:bodyPr/>
          <a:lstStyle/>
          <a:p>
            <a:pPr algn="ctr"/>
            <a:r>
              <a:rPr lang="en-US" dirty="0"/>
              <a:t>schedule</a:t>
            </a:r>
          </a:p>
        </p:txBody>
      </p:sp>
      <p:pic>
        <p:nvPicPr>
          <p:cNvPr id="7" name="Content Placeholder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5BF96313-0AE7-EC7D-4FA8-4C0D1DC9D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0286" y="1133856"/>
            <a:ext cx="7431427" cy="5413248"/>
          </a:xfrm>
        </p:spPr>
      </p:pic>
    </p:spTree>
    <p:extLst>
      <p:ext uri="{BB962C8B-B14F-4D97-AF65-F5344CB8AC3E}">
        <p14:creationId xmlns:p14="http://schemas.microsoft.com/office/powerpoint/2010/main" val="294699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FC19-9F56-764B-882C-82F24C8C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1663680" cy="7727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an ERD, with </a:t>
            </a:r>
            <a:r>
              <a:rPr lang="en-US" dirty="0" err="1"/>
              <a:t>SqlDBM.com</a:t>
            </a:r>
            <a:r>
              <a:rPr lang="en-US" dirty="0"/>
              <a:t>, for this situation.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6E19-8F91-9440-B626-2832351F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772794"/>
            <a:ext cx="11470640" cy="571944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A City recreation department manages activities for multiple sports.</a:t>
            </a:r>
          </a:p>
          <a:p>
            <a:endParaRPr lang="en-US" dirty="0"/>
          </a:p>
          <a:p>
            <a:r>
              <a:rPr lang="en-US" dirty="0"/>
              <a:t>There are several venues in the city each is suitable for one or more sports. </a:t>
            </a:r>
          </a:p>
          <a:p>
            <a:r>
              <a:rPr lang="en-US" dirty="0"/>
              <a:t>Each sport has </a:t>
            </a:r>
          </a:p>
          <a:p>
            <a:pPr lvl="1"/>
            <a:r>
              <a:rPr lang="en-US" dirty="0"/>
              <a:t>A maximum allowable number of hours for a game(practice).</a:t>
            </a:r>
          </a:p>
          <a:p>
            <a:pPr lvl="1"/>
            <a:r>
              <a:rPr lang="en-US" dirty="0"/>
              <a:t>A minimum number for youth on a team </a:t>
            </a:r>
          </a:p>
          <a:p>
            <a:pPr lvl="1"/>
            <a:r>
              <a:rPr lang="en-US" dirty="0"/>
              <a:t>A maximum number for youth on a team </a:t>
            </a:r>
          </a:p>
          <a:p>
            <a:r>
              <a:rPr lang="en-US" dirty="0"/>
              <a:t>The city manages on or more leagues per sport.</a:t>
            </a:r>
          </a:p>
          <a:p>
            <a:r>
              <a:rPr lang="en-US" dirty="0"/>
              <a:t>Venues are scheduled in 1-hour blocks. </a:t>
            </a:r>
          </a:p>
          <a:p>
            <a:r>
              <a:rPr lang="en-US" dirty="0"/>
              <a:t>Blocks are available from 10 AM until 9 PM and always start on the hour.  </a:t>
            </a:r>
          </a:p>
          <a:p>
            <a:r>
              <a:rPr lang="en-US" dirty="0"/>
              <a:t>The schedule will be for an 84 day season (12 Weeks).</a:t>
            </a:r>
          </a:p>
          <a:p>
            <a:r>
              <a:rPr lang="en-US" dirty="0"/>
              <a:t>Each league must have at least four </a:t>
            </a:r>
            <a:r>
              <a:rPr lang="en-US" dirty="0">
                <a:solidFill>
                  <a:srgbClr val="FF0000"/>
                </a:solidFill>
              </a:rPr>
              <a:t>team</a:t>
            </a:r>
            <a:r>
              <a:rPr lang="en-US" dirty="0"/>
              <a:t>s but no more than sixteen teams.  </a:t>
            </a:r>
          </a:p>
          <a:p>
            <a:pPr lvl="1"/>
            <a:r>
              <a:rPr lang="en-US" dirty="0"/>
              <a:t>Some but not all of these leagues will be co-ed.</a:t>
            </a:r>
          </a:p>
          <a:p>
            <a:r>
              <a:rPr lang="en-US" dirty="0"/>
              <a:t>City youth can play one or more sports. But can only play one team per sport.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6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2F9F-31E6-4447-BE43-184D12AE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8767"/>
          </a:xfrm>
        </p:spPr>
        <p:txBody>
          <a:bodyPr/>
          <a:lstStyle/>
          <a:p>
            <a:pPr algn="ctr"/>
            <a:r>
              <a:rPr lang="en-US" dirty="0"/>
              <a:t>team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12253AE8-C3D9-568A-8A42-37F4A3F2B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0591" y="1207008"/>
            <a:ext cx="8170817" cy="5084064"/>
          </a:xfrm>
        </p:spPr>
      </p:pic>
    </p:spTree>
    <p:extLst>
      <p:ext uri="{BB962C8B-B14F-4D97-AF65-F5344CB8AC3E}">
        <p14:creationId xmlns:p14="http://schemas.microsoft.com/office/powerpoint/2010/main" val="3927950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FC19-9F56-764B-882C-82F24C8C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1663680" cy="7727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an ERD, with </a:t>
            </a:r>
            <a:r>
              <a:rPr lang="en-US" dirty="0" err="1"/>
              <a:t>SqlDBM.com</a:t>
            </a:r>
            <a:r>
              <a:rPr lang="en-US" dirty="0"/>
              <a:t>, for this situation.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6E19-8F91-9440-B626-2832351F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772794"/>
            <a:ext cx="11470640" cy="571944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A City recreation department manages activities for multiple sports.</a:t>
            </a:r>
          </a:p>
          <a:p>
            <a:endParaRPr lang="en-US" dirty="0"/>
          </a:p>
          <a:p>
            <a:r>
              <a:rPr lang="en-US" dirty="0"/>
              <a:t>There are several venues in the city each is suitable for one or more sports. </a:t>
            </a:r>
          </a:p>
          <a:p>
            <a:r>
              <a:rPr lang="en-US" dirty="0"/>
              <a:t>Each sport has </a:t>
            </a:r>
          </a:p>
          <a:p>
            <a:pPr lvl="1"/>
            <a:r>
              <a:rPr lang="en-US" dirty="0"/>
              <a:t>A maximum allowable number of hours for a game(practice).</a:t>
            </a:r>
          </a:p>
          <a:p>
            <a:pPr lvl="1"/>
            <a:r>
              <a:rPr lang="en-US" dirty="0"/>
              <a:t>A minimum number for youth on a team </a:t>
            </a:r>
          </a:p>
          <a:p>
            <a:pPr lvl="1"/>
            <a:r>
              <a:rPr lang="en-US" dirty="0"/>
              <a:t>A maximum number for youth on a team </a:t>
            </a:r>
          </a:p>
          <a:p>
            <a:r>
              <a:rPr lang="en-US" dirty="0"/>
              <a:t>The city manages on or more leagues per sport.</a:t>
            </a:r>
          </a:p>
          <a:p>
            <a:r>
              <a:rPr lang="en-US" dirty="0"/>
              <a:t>Venues are scheduled in 1-hour blocks. </a:t>
            </a:r>
          </a:p>
          <a:p>
            <a:r>
              <a:rPr lang="en-US" dirty="0"/>
              <a:t>Blocks are available from 10 AM until 9 PM and always start on the hour.  </a:t>
            </a:r>
          </a:p>
          <a:p>
            <a:r>
              <a:rPr lang="en-US" dirty="0"/>
              <a:t>The schedule will be for an 84 day season (12 Weeks).</a:t>
            </a:r>
          </a:p>
          <a:p>
            <a:r>
              <a:rPr lang="en-US" dirty="0"/>
              <a:t>Each league must have at least four teams but no more than sixteen teams.  </a:t>
            </a:r>
          </a:p>
          <a:p>
            <a:pPr lvl="1"/>
            <a:r>
              <a:rPr lang="en-US" dirty="0"/>
              <a:t>Some but not all of these leagues will be co-ed.</a:t>
            </a:r>
          </a:p>
          <a:p>
            <a:r>
              <a:rPr lang="en-US" dirty="0"/>
              <a:t>City </a:t>
            </a:r>
            <a:r>
              <a:rPr lang="en-US" dirty="0">
                <a:solidFill>
                  <a:srgbClr val="FF0000"/>
                </a:solidFill>
              </a:rPr>
              <a:t>youth</a:t>
            </a:r>
            <a:r>
              <a:rPr lang="en-US" dirty="0"/>
              <a:t> can play one or more sports. But can only play one team per sport.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16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2F9F-31E6-4447-BE43-184D12AE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8767"/>
          </a:xfrm>
        </p:spPr>
        <p:txBody>
          <a:bodyPr/>
          <a:lstStyle/>
          <a:p>
            <a:pPr algn="ctr"/>
            <a:r>
              <a:rPr lang="en-US" dirty="0"/>
              <a:t>youth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43F4ECEB-003F-75B1-1656-2A526297F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7460" y="808767"/>
            <a:ext cx="4477079" cy="5718815"/>
          </a:xfrm>
        </p:spPr>
      </p:pic>
    </p:spTree>
    <p:extLst>
      <p:ext uri="{BB962C8B-B14F-4D97-AF65-F5344CB8AC3E}">
        <p14:creationId xmlns:p14="http://schemas.microsoft.com/office/powerpoint/2010/main" val="1301884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762A-C8DF-DA42-8C99-19824CF59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914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Define relationships between basic entities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29343C3-93CF-89B1-95E4-0FCA417FB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89" y="1755648"/>
            <a:ext cx="11583887" cy="23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78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4D93-4561-804B-867B-A8142F9C4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633" y="1884405"/>
            <a:ext cx="7409936" cy="308918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Define intersection entities required to </a:t>
            </a:r>
            <a:br>
              <a:rPr lang="en-US" dirty="0"/>
            </a:br>
            <a:r>
              <a:rPr lang="en-US" dirty="0"/>
              <a:t>enforce stated needs</a:t>
            </a:r>
          </a:p>
        </p:txBody>
      </p:sp>
    </p:spTree>
    <p:extLst>
      <p:ext uri="{BB962C8B-B14F-4D97-AF65-F5344CB8AC3E}">
        <p14:creationId xmlns:p14="http://schemas.microsoft.com/office/powerpoint/2010/main" val="1324650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FC19-9F56-764B-882C-82F24C8C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1663680" cy="7727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an ERD, with </a:t>
            </a:r>
            <a:r>
              <a:rPr lang="en-US" dirty="0" err="1"/>
              <a:t>SqlDBM.com</a:t>
            </a:r>
            <a:r>
              <a:rPr lang="en-US" dirty="0"/>
              <a:t>, for this situation.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6E19-8F91-9440-B626-2832351F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772794"/>
            <a:ext cx="11470640" cy="571944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A City recreation department manages activities for multiple sports.</a:t>
            </a:r>
          </a:p>
          <a:p>
            <a:endParaRPr lang="en-US" dirty="0"/>
          </a:p>
          <a:p>
            <a:r>
              <a:rPr lang="en-US" dirty="0"/>
              <a:t>There are several </a:t>
            </a:r>
            <a:r>
              <a:rPr lang="en-US" dirty="0">
                <a:solidFill>
                  <a:srgbClr val="FF0000"/>
                </a:solidFill>
              </a:rPr>
              <a:t>venues</a:t>
            </a:r>
            <a:r>
              <a:rPr lang="en-US" dirty="0"/>
              <a:t> in the city each is suitable </a:t>
            </a:r>
            <a:r>
              <a:rPr lang="en-US" dirty="0">
                <a:solidFill>
                  <a:srgbClr val="FF0000"/>
                </a:solidFill>
              </a:rPr>
              <a:t>for one or more sports</a:t>
            </a:r>
            <a:r>
              <a:rPr lang="en-US" dirty="0"/>
              <a:t>. </a:t>
            </a:r>
          </a:p>
          <a:p>
            <a:r>
              <a:rPr lang="en-US" dirty="0"/>
              <a:t>Each sport has </a:t>
            </a:r>
          </a:p>
          <a:p>
            <a:pPr lvl="1"/>
            <a:r>
              <a:rPr lang="en-US" dirty="0"/>
              <a:t>A maximum allowable number of hours for a game(practice).</a:t>
            </a:r>
          </a:p>
          <a:p>
            <a:pPr lvl="1"/>
            <a:r>
              <a:rPr lang="en-US" dirty="0"/>
              <a:t>A minimum number for youth on a team </a:t>
            </a:r>
          </a:p>
          <a:p>
            <a:pPr lvl="1"/>
            <a:r>
              <a:rPr lang="en-US" dirty="0"/>
              <a:t>A maximum number for youth on a team </a:t>
            </a:r>
          </a:p>
          <a:p>
            <a:r>
              <a:rPr lang="en-US" dirty="0"/>
              <a:t>The city manages on or more leagues per sport.</a:t>
            </a:r>
          </a:p>
          <a:p>
            <a:r>
              <a:rPr lang="en-US" dirty="0"/>
              <a:t>Venues are scheduled in 1-hour blocks. </a:t>
            </a:r>
          </a:p>
          <a:p>
            <a:r>
              <a:rPr lang="en-US" dirty="0"/>
              <a:t>Blocks are available from 10 AM until 9 PM and always start on the hour.  </a:t>
            </a:r>
          </a:p>
          <a:p>
            <a:r>
              <a:rPr lang="en-US" dirty="0"/>
              <a:t>The schedule will be for an 84 day season (12 Weeks).</a:t>
            </a:r>
          </a:p>
          <a:p>
            <a:r>
              <a:rPr lang="en-US" dirty="0"/>
              <a:t>Each league must have at least four teams but no more than sixteen teams.  </a:t>
            </a:r>
          </a:p>
          <a:p>
            <a:pPr lvl="1"/>
            <a:r>
              <a:rPr lang="en-US" dirty="0"/>
              <a:t>Some but not all of these leagues will be co-ed.</a:t>
            </a:r>
          </a:p>
          <a:p>
            <a:r>
              <a:rPr lang="en-US" dirty="0"/>
              <a:t>City youth can play one or more sports. But can only play one team per sport.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0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FC19-9F56-764B-882C-82F24C8C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1663680" cy="7727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an ERD, with </a:t>
            </a:r>
            <a:r>
              <a:rPr lang="en-US" dirty="0" err="1"/>
              <a:t>SqlDBM.com</a:t>
            </a:r>
            <a:r>
              <a:rPr lang="en-US" dirty="0"/>
              <a:t>, for this situation.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6E19-8F91-9440-B626-2832351F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772795"/>
            <a:ext cx="11470640" cy="186352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A City recreation department manages activities for multiple sports.</a:t>
            </a:r>
          </a:p>
          <a:p>
            <a:endParaRPr lang="en-US" dirty="0"/>
          </a:p>
          <a:p>
            <a:r>
              <a:rPr lang="en-US" dirty="0"/>
              <a:t>There are several venues in the city each is suitable for one or more sports. </a:t>
            </a:r>
          </a:p>
          <a:p>
            <a:r>
              <a:rPr lang="en-US" dirty="0"/>
              <a:t>Each sport has </a:t>
            </a:r>
          </a:p>
          <a:p>
            <a:pPr lvl="1"/>
            <a:r>
              <a:rPr lang="en-US" dirty="0"/>
              <a:t>A maximum allowable number of hours for a game(practice).</a:t>
            </a:r>
          </a:p>
        </p:txBody>
      </p:sp>
    </p:spTree>
    <p:extLst>
      <p:ext uri="{BB962C8B-B14F-4D97-AF65-F5344CB8AC3E}">
        <p14:creationId xmlns:p14="http://schemas.microsoft.com/office/powerpoint/2010/main" val="152182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4DBF6537-5DBB-BF2E-9151-5E82BBD38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22448" y="383968"/>
            <a:ext cx="3663312" cy="6289584"/>
          </a:xfrm>
        </p:spPr>
      </p:pic>
    </p:spTree>
    <p:extLst>
      <p:ext uri="{BB962C8B-B14F-4D97-AF65-F5344CB8AC3E}">
        <p14:creationId xmlns:p14="http://schemas.microsoft.com/office/powerpoint/2010/main" val="792990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0795A-C1AB-334F-9351-6EAC4C57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objective of this database is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B325E-2343-424D-9FA6-55BF78699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066800"/>
            <a:ext cx="11084560" cy="5426075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For each youth registered in the city, capture their  name, home address, gender and age</a:t>
            </a:r>
          </a:p>
          <a:p>
            <a:endParaRPr lang="en-US" dirty="0"/>
          </a:p>
          <a:p>
            <a:r>
              <a:rPr lang="en-US" dirty="0"/>
              <a:t>Record the names of each sport, and the teams that play that sport. 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Record the youth members on each team.</a:t>
            </a:r>
          </a:p>
          <a:p>
            <a:endParaRPr lang="en-US" dirty="0"/>
          </a:p>
          <a:p>
            <a:r>
              <a:rPr lang="en-US" dirty="0"/>
              <a:t>Record if a player was present or absent at each game/practice.</a:t>
            </a:r>
          </a:p>
          <a:p>
            <a:endParaRPr lang="en-US" dirty="0"/>
          </a:p>
          <a:p>
            <a:r>
              <a:rPr lang="en-US" dirty="0"/>
              <a:t>Ensure no youth is scheduled to play in multiple games/practice sessions at same time.</a:t>
            </a:r>
          </a:p>
          <a:p>
            <a:endParaRPr lang="en-US" dirty="0"/>
          </a:p>
          <a:p>
            <a:r>
              <a:rPr lang="en-US" dirty="0"/>
              <a:t>Record the venue and time where each team is scheduled to play/practice.  </a:t>
            </a:r>
          </a:p>
          <a:p>
            <a:pPr lvl="1"/>
            <a:r>
              <a:rPr lang="en-US" dirty="0"/>
              <a:t>The database should have a way to record the opposing team or that it was a practice and not a game.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268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CF06F372-980A-1B0F-C8FB-81C42AB4F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2672" y="576450"/>
            <a:ext cx="4486656" cy="6016198"/>
          </a:xfrm>
        </p:spPr>
      </p:pic>
    </p:spTree>
    <p:extLst>
      <p:ext uri="{BB962C8B-B14F-4D97-AF65-F5344CB8AC3E}">
        <p14:creationId xmlns:p14="http://schemas.microsoft.com/office/powerpoint/2010/main" val="2212914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0795A-C1AB-334F-9351-6EAC4C57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objective of this database is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B325E-2343-424D-9FA6-55BF78699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066800"/>
            <a:ext cx="11084560" cy="5426075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For each youth registered in the city, capture their  name, home address, gender and age</a:t>
            </a:r>
          </a:p>
          <a:p>
            <a:endParaRPr lang="en-US" dirty="0"/>
          </a:p>
          <a:p>
            <a:r>
              <a:rPr lang="en-US" dirty="0"/>
              <a:t>Record the names of each sport, and the teams that play that sport.  </a:t>
            </a:r>
          </a:p>
          <a:p>
            <a:endParaRPr lang="en-US" dirty="0"/>
          </a:p>
          <a:p>
            <a:r>
              <a:rPr lang="en-US" dirty="0"/>
              <a:t>Record the youth members on each team.</a:t>
            </a:r>
          </a:p>
          <a:p>
            <a:endParaRPr lang="en-US" dirty="0"/>
          </a:p>
          <a:p>
            <a:r>
              <a:rPr lang="en-US" dirty="0"/>
              <a:t>Record if a player was present or absent at each game/practice.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Ensure no youth is scheduled to play in multiple games/practice sessions at same time.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Record the venue and time where each team is scheduled to play/practice.  </a:t>
            </a:r>
          </a:p>
          <a:p>
            <a:pPr lvl="1"/>
            <a:r>
              <a:rPr lang="en-US" dirty="0"/>
              <a:t>The database should have a way to record the opposing team or that it was a practice and not a game.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757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B4F212F5-9410-E503-99CF-34AF86C1B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726" y="1339846"/>
            <a:ext cx="11388210" cy="4071148"/>
          </a:xfrm>
        </p:spPr>
      </p:pic>
    </p:spTree>
    <p:extLst>
      <p:ext uri="{BB962C8B-B14F-4D97-AF65-F5344CB8AC3E}">
        <p14:creationId xmlns:p14="http://schemas.microsoft.com/office/powerpoint/2010/main" val="18666343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0795A-C1AB-334F-9351-6EAC4C57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objective of this database is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B325E-2343-424D-9FA6-55BF78699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066800"/>
            <a:ext cx="11084560" cy="5426075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For each youth registered in the city, capture their  name, home address, gender and age</a:t>
            </a:r>
          </a:p>
          <a:p>
            <a:endParaRPr lang="en-US" dirty="0"/>
          </a:p>
          <a:p>
            <a:r>
              <a:rPr lang="en-US" dirty="0"/>
              <a:t>Record the names of each sport, and the teams that play that sport.  </a:t>
            </a:r>
          </a:p>
          <a:p>
            <a:endParaRPr lang="en-US" dirty="0"/>
          </a:p>
          <a:p>
            <a:r>
              <a:rPr lang="en-US" dirty="0"/>
              <a:t>Record the youth members on each team.</a:t>
            </a:r>
          </a:p>
          <a:p>
            <a:endParaRPr lang="en-US" dirty="0"/>
          </a:p>
          <a:p>
            <a:r>
              <a:rPr lang="en-US" dirty="0"/>
              <a:t>Record if a player was present or absent at each game/practice.</a:t>
            </a:r>
          </a:p>
          <a:p>
            <a:endParaRPr lang="en-US" dirty="0"/>
          </a:p>
          <a:p>
            <a:r>
              <a:rPr lang="en-US" dirty="0"/>
              <a:t>Ensure no youth is scheduled to play in multiple games/practice sessions at same time.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Record the venue and time where each team is scheduled to play/practice. 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database should have a way to record the opposing team or that it was a practice and not a game.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231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DDFC84D5-BD56-4655-1EF7-9A18E4A17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6064" y="951242"/>
            <a:ext cx="7627190" cy="5729974"/>
          </a:xfrm>
        </p:spPr>
      </p:pic>
    </p:spTree>
    <p:extLst>
      <p:ext uri="{BB962C8B-B14F-4D97-AF65-F5344CB8AC3E}">
        <p14:creationId xmlns:p14="http://schemas.microsoft.com/office/powerpoint/2010/main" val="28657496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292F-C0CE-CB48-B28F-3BB78C45D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8194"/>
          </a:xfrm>
        </p:spPr>
        <p:txBody>
          <a:bodyPr/>
          <a:lstStyle/>
          <a:p>
            <a:pPr algn="ctr"/>
            <a:r>
              <a:rPr lang="en-US" dirty="0"/>
              <a:t>Complete ERD</a:t>
            </a:r>
          </a:p>
        </p:txBody>
      </p:sp>
      <p:pic>
        <p:nvPicPr>
          <p:cNvPr id="6" name="Content Placeholder 5" descr="A computer screen shot of a computer program&#10;&#10;Description automatically generated">
            <a:extLst>
              <a:ext uri="{FF2B5EF4-FFF2-40B4-BE49-F238E27FC236}">
                <a16:creationId xmlns:a16="http://schemas.microsoft.com/office/drawing/2014/main" id="{9C95C2F8-096B-CD0A-15D4-D19ACDF45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858194"/>
            <a:ext cx="7620000" cy="5757781"/>
          </a:xfrm>
        </p:spPr>
      </p:pic>
    </p:spTree>
    <p:extLst>
      <p:ext uri="{BB962C8B-B14F-4D97-AF65-F5344CB8AC3E}">
        <p14:creationId xmlns:p14="http://schemas.microsoft.com/office/powerpoint/2010/main" val="607202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7A15-7810-4148-9DB6-68E7B8782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563"/>
            <a:ext cx="9144000" cy="307339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 CIT 170  (3 Credit Hours) </a:t>
            </a:r>
            <a:br>
              <a:rPr lang="en-US" dirty="0"/>
            </a:br>
            <a:r>
              <a:rPr lang="en-US" dirty="0"/>
              <a:t>Database Design Fundamentals</a:t>
            </a:r>
            <a:br>
              <a:rPr lang="en-US" b="1" dirty="0"/>
            </a:b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Sample </a:t>
            </a:r>
            <a:br>
              <a:rPr lang="en-US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Final Exam with Examination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9CA9B-06FF-DA47-A325-20DF96D80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703" y="3602037"/>
            <a:ext cx="11565924" cy="21335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Adjunct Instructor – Charles W (Bill) Marshall</a:t>
            </a:r>
          </a:p>
          <a:p>
            <a:r>
              <a:rPr lang="en-US" dirty="0"/>
              <a:t>cmarshall0050@kctcs.edu</a:t>
            </a:r>
          </a:p>
          <a:p>
            <a:endParaRPr lang="en-US" dirty="0"/>
          </a:p>
          <a:p>
            <a:r>
              <a:rPr lang="en-US" dirty="0"/>
              <a:t>While Blackboard will be the official site for assignments and to turn in assignments</a:t>
            </a:r>
          </a:p>
          <a:p>
            <a:r>
              <a:rPr lang="en-US" dirty="0"/>
              <a:t>Supplemental information is available at https://</a:t>
            </a:r>
            <a:r>
              <a:rPr lang="en-US" dirty="0" err="1"/>
              <a:t>www.cwmclass.com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7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FC19-9F56-764B-882C-82F24C8C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1663680" cy="7727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an ERD, with </a:t>
            </a:r>
            <a:r>
              <a:rPr lang="en-US" dirty="0" err="1"/>
              <a:t>SqlDBM.com</a:t>
            </a:r>
            <a:r>
              <a:rPr lang="en-US" dirty="0"/>
              <a:t>, for this situation.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6E19-8F91-9440-B626-2832351F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772794"/>
            <a:ext cx="11470640" cy="240979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A City recreation department manages activities for multiple sports.</a:t>
            </a:r>
          </a:p>
          <a:p>
            <a:endParaRPr lang="en-US" dirty="0"/>
          </a:p>
          <a:p>
            <a:r>
              <a:rPr lang="en-US" dirty="0"/>
              <a:t>There are several venues in the city each is suitable for one or more sports. </a:t>
            </a:r>
          </a:p>
          <a:p>
            <a:r>
              <a:rPr lang="en-US" dirty="0"/>
              <a:t>Each sport has </a:t>
            </a:r>
          </a:p>
          <a:p>
            <a:pPr lvl="1"/>
            <a:r>
              <a:rPr lang="en-US" dirty="0"/>
              <a:t>A maximum allowable number of hours for a game(practice).</a:t>
            </a:r>
          </a:p>
          <a:p>
            <a:pPr lvl="1"/>
            <a:r>
              <a:rPr lang="en-US" dirty="0"/>
              <a:t>A minimum number for youth on a team</a:t>
            </a:r>
          </a:p>
        </p:txBody>
      </p:sp>
    </p:spTree>
    <p:extLst>
      <p:ext uri="{BB962C8B-B14F-4D97-AF65-F5344CB8AC3E}">
        <p14:creationId xmlns:p14="http://schemas.microsoft.com/office/powerpoint/2010/main" val="200340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FC19-9F56-764B-882C-82F24C8C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1663680" cy="7727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an ERD, with </a:t>
            </a:r>
            <a:r>
              <a:rPr lang="en-US" dirty="0" err="1"/>
              <a:t>SqlDBM.com</a:t>
            </a:r>
            <a:r>
              <a:rPr lang="en-US" dirty="0"/>
              <a:t>, for this situation.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6E19-8F91-9440-B626-2832351F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772795"/>
            <a:ext cx="11470640" cy="293230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A City recreation department manages activities for multiple sports.</a:t>
            </a:r>
          </a:p>
          <a:p>
            <a:endParaRPr lang="en-US" dirty="0"/>
          </a:p>
          <a:p>
            <a:r>
              <a:rPr lang="en-US" dirty="0"/>
              <a:t>There are several venues in the city each is suitable for one or more sports. </a:t>
            </a:r>
          </a:p>
          <a:p>
            <a:r>
              <a:rPr lang="en-US" dirty="0"/>
              <a:t>Each sport has </a:t>
            </a:r>
          </a:p>
          <a:p>
            <a:pPr lvl="1"/>
            <a:r>
              <a:rPr lang="en-US" dirty="0"/>
              <a:t>A maximum allowable number of hours for a game(practice).</a:t>
            </a:r>
          </a:p>
          <a:p>
            <a:pPr lvl="1"/>
            <a:r>
              <a:rPr lang="en-US" dirty="0"/>
              <a:t>A minimum number for youth on a team </a:t>
            </a:r>
          </a:p>
          <a:p>
            <a:pPr lvl="1"/>
            <a:r>
              <a:rPr lang="en-US" dirty="0"/>
              <a:t>A maximum number for youth on a team</a:t>
            </a:r>
          </a:p>
        </p:txBody>
      </p:sp>
    </p:spTree>
    <p:extLst>
      <p:ext uri="{BB962C8B-B14F-4D97-AF65-F5344CB8AC3E}">
        <p14:creationId xmlns:p14="http://schemas.microsoft.com/office/powerpoint/2010/main" val="4256160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FC19-9F56-764B-882C-82F24C8C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1663680" cy="7727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an ERD, with </a:t>
            </a:r>
            <a:r>
              <a:rPr lang="en-US" dirty="0" err="1"/>
              <a:t>SqlDBM.com</a:t>
            </a:r>
            <a:r>
              <a:rPr lang="en-US" dirty="0"/>
              <a:t>, for this situation.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6E19-8F91-9440-B626-2832351F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772795"/>
            <a:ext cx="11470640" cy="35141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A City recreation department manages activities for multiple sports.</a:t>
            </a:r>
          </a:p>
          <a:p>
            <a:endParaRPr lang="en-US" dirty="0"/>
          </a:p>
          <a:p>
            <a:r>
              <a:rPr lang="en-US" dirty="0"/>
              <a:t>There are several venues in the city each is suitable for one or more sports. </a:t>
            </a:r>
          </a:p>
          <a:p>
            <a:r>
              <a:rPr lang="en-US" dirty="0"/>
              <a:t>Each sport has </a:t>
            </a:r>
          </a:p>
          <a:p>
            <a:pPr lvl="1"/>
            <a:r>
              <a:rPr lang="en-US" dirty="0"/>
              <a:t>A maximum allowable number of hours for a game(practice).</a:t>
            </a:r>
          </a:p>
          <a:p>
            <a:pPr lvl="1"/>
            <a:r>
              <a:rPr lang="en-US" dirty="0"/>
              <a:t>A minimum number for youth on a team </a:t>
            </a:r>
          </a:p>
          <a:p>
            <a:pPr lvl="1"/>
            <a:r>
              <a:rPr lang="en-US" dirty="0"/>
              <a:t>A maximum number for youth on a team </a:t>
            </a:r>
          </a:p>
          <a:p>
            <a:r>
              <a:rPr lang="en-US" dirty="0"/>
              <a:t>The city manages one or more leagues per sport.</a:t>
            </a:r>
          </a:p>
        </p:txBody>
      </p:sp>
    </p:spTree>
    <p:extLst>
      <p:ext uri="{BB962C8B-B14F-4D97-AF65-F5344CB8AC3E}">
        <p14:creationId xmlns:p14="http://schemas.microsoft.com/office/powerpoint/2010/main" val="231111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FC19-9F56-764B-882C-82F24C8C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1663680" cy="7727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an ERD, with </a:t>
            </a:r>
            <a:r>
              <a:rPr lang="en-US" dirty="0" err="1"/>
              <a:t>SqlDBM.com</a:t>
            </a:r>
            <a:r>
              <a:rPr lang="en-US" dirty="0"/>
              <a:t>, for this situation.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6E19-8F91-9440-B626-2832351F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772795"/>
            <a:ext cx="11470640" cy="314342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A City recreation department manages activities for multiple sports.</a:t>
            </a:r>
          </a:p>
          <a:p>
            <a:endParaRPr lang="en-US" dirty="0"/>
          </a:p>
          <a:p>
            <a:r>
              <a:rPr lang="en-US" dirty="0"/>
              <a:t>There are several venues in the city each is suitable for one or more sports. </a:t>
            </a:r>
          </a:p>
          <a:p>
            <a:r>
              <a:rPr lang="en-US" dirty="0"/>
              <a:t>Each sport has </a:t>
            </a:r>
          </a:p>
          <a:p>
            <a:pPr lvl="1"/>
            <a:r>
              <a:rPr lang="en-US" dirty="0"/>
              <a:t>A maximum allowable number of hours for a game(practice).</a:t>
            </a:r>
          </a:p>
          <a:p>
            <a:pPr lvl="1"/>
            <a:r>
              <a:rPr lang="en-US" dirty="0"/>
              <a:t>A minimum number for youth on a team </a:t>
            </a:r>
          </a:p>
          <a:p>
            <a:pPr lvl="1"/>
            <a:r>
              <a:rPr lang="en-US" dirty="0"/>
              <a:t>A maximum number for youth on a team </a:t>
            </a:r>
          </a:p>
          <a:p>
            <a:r>
              <a:rPr lang="en-US" dirty="0"/>
              <a:t>The city manages one or more leagues per sport.</a:t>
            </a:r>
          </a:p>
          <a:p>
            <a:r>
              <a:rPr lang="en-US" dirty="0"/>
              <a:t>Venues are scheduled in 1-hour blocks. </a:t>
            </a:r>
          </a:p>
        </p:txBody>
      </p:sp>
    </p:spTree>
    <p:extLst>
      <p:ext uri="{BB962C8B-B14F-4D97-AF65-F5344CB8AC3E}">
        <p14:creationId xmlns:p14="http://schemas.microsoft.com/office/powerpoint/2010/main" val="99084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FC19-9F56-764B-882C-82F24C8C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1663680" cy="7727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an ERD, with </a:t>
            </a:r>
            <a:r>
              <a:rPr lang="en-US" dirty="0" err="1"/>
              <a:t>SqlDBM.com</a:t>
            </a:r>
            <a:r>
              <a:rPr lang="en-US" dirty="0"/>
              <a:t>, for this situation.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6E19-8F91-9440-B626-2832351F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772795"/>
            <a:ext cx="11470640" cy="414359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A City recreation department manages activities for multiple sports.</a:t>
            </a:r>
          </a:p>
          <a:p>
            <a:endParaRPr lang="en-US" dirty="0"/>
          </a:p>
          <a:p>
            <a:r>
              <a:rPr lang="en-US" dirty="0"/>
              <a:t>There are several venues in the city each is suitable for one or more sports. </a:t>
            </a:r>
          </a:p>
          <a:p>
            <a:r>
              <a:rPr lang="en-US" dirty="0"/>
              <a:t>Each sport has </a:t>
            </a:r>
          </a:p>
          <a:p>
            <a:pPr lvl="1"/>
            <a:r>
              <a:rPr lang="en-US" dirty="0"/>
              <a:t>A maximum allowable number of hours for a game(practice).</a:t>
            </a:r>
          </a:p>
          <a:p>
            <a:pPr lvl="1"/>
            <a:r>
              <a:rPr lang="en-US" dirty="0"/>
              <a:t>A minimum number for youth on a team </a:t>
            </a:r>
          </a:p>
          <a:p>
            <a:pPr lvl="1"/>
            <a:r>
              <a:rPr lang="en-US" dirty="0"/>
              <a:t>A maximum number for youth on a team </a:t>
            </a:r>
          </a:p>
          <a:p>
            <a:r>
              <a:rPr lang="en-US" dirty="0"/>
              <a:t>The city manages one or more leagues per sport.</a:t>
            </a:r>
          </a:p>
          <a:p>
            <a:r>
              <a:rPr lang="en-US" dirty="0"/>
              <a:t>Venues are scheduled in 1-hour blocks. </a:t>
            </a:r>
          </a:p>
          <a:p>
            <a:r>
              <a:rPr lang="en-US" dirty="0"/>
              <a:t>Blocks are available from 10 AM until 9 PM and always start on the hour.  </a:t>
            </a:r>
          </a:p>
        </p:txBody>
      </p:sp>
    </p:spTree>
    <p:extLst>
      <p:ext uri="{BB962C8B-B14F-4D97-AF65-F5344CB8AC3E}">
        <p14:creationId xmlns:p14="http://schemas.microsoft.com/office/powerpoint/2010/main" val="3922152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3280</Words>
  <Application>Microsoft Macintosh PowerPoint</Application>
  <PresentationFormat>Widescreen</PresentationFormat>
  <Paragraphs>403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     Sample  Final Exam with Explanation </vt:lpstr>
      <vt:lpstr>   CIT 170  (3 Credit Hours)  Database Design Fundamentals Sample  Final Exam with Explanation </vt:lpstr>
      <vt:lpstr>Create an ERD, with SqlDBM.com, for this situation.</vt:lpstr>
      <vt:lpstr>Create an ERD, with SqlDBM.com, for this situation.</vt:lpstr>
      <vt:lpstr>Create an ERD, with SqlDBM.com, for this situation.</vt:lpstr>
      <vt:lpstr>Create an ERD, with SqlDBM.com, for this situation.</vt:lpstr>
      <vt:lpstr>Create an ERD, with SqlDBM.com, for this situation.</vt:lpstr>
      <vt:lpstr>Create an ERD, with SqlDBM.com, for this situation.</vt:lpstr>
      <vt:lpstr>Create an ERD, with SqlDBM.com, for this situation.</vt:lpstr>
      <vt:lpstr>Create an ERD, with SqlDBM.com, for this situation.</vt:lpstr>
      <vt:lpstr>Create an ERD, with SqlDBM.com, for this situation.</vt:lpstr>
      <vt:lpstr>Create an ERD, with SqlDBM.com, for this situation.</vt:lpstr>
      <vt:lpstr>Create an ERD, with SqlDBM.com, for this situation.</vt:lpstr>
      <vt:lpstr>The objective of this database is to:</vt:lpstr>
      <vt:lpstr>The objective of this database is to:</vt:lpstr>
      <vt:lpstr>The objective of this database is to:</vt:lpstr>
      <vt:lpstr>The objective of this database is to:</vt:lpstr>
      <vt:lpstr>The objective of this database is to:</vt:lpstr>
      <vt:lpstr>The objective of this database is to:</vt:lpstr>
      <vt:lpstr>The objective of this database is to:</vt:lpstr>
      <vt:lpstr>Steps</vt:lpstr>
      <vt:lpstr>Steps</vt:lpstr>
      <vt:lpstr>Steps</vt:lpstr>
      <vt:lpstr>Identify basic entitles in question and attributes we need to store about each.</vt:lpstr>
      <vt:lpstr>Create an ERD, with SqlDBM.com, for this situation.</vt:lpstr>
      <vt:lpstr>sport</vt:lpstr>
      <vt:lpstr>Create an ERD, with SqlDBM.com, for this situation.</vt:lpstr>
      <vt:lpstr>league</vt:lpstr>
      <vt:lpstr>Create an ERD, with SqlDBM.com, for this situation.</vt:lpstr>
      <vt:lpstr>venue</vt:lpstr>
      <vt:lpstr>Create an ERD, with SqlDBM.com, for this situation.</vt:lpstr>
      <vt:lpstr>schedule</vt:lpstr>
      <vt:lpstr>Create an ERD, with SqlDBM.com, for this situation.</vt:lpstr>
      <vt:lpstr>team</vt:lpstr>
      <vt:lpstr>Create an ERD, with SqlDBM.com, for this situation.</vt:lpstr>
      <vt:lpstr>youth</vt:lpstr>
      <vt:lpstr>Define relationships between basic entities</vt:lpstr>
      <vt:lpstr>Define intersection entities required to  enforce stated needs</vt:lpstr>
      <vt:lpstr>Create an ERD, with SqlDBM.com, for this situation.</vt:lpstr>
      <vt:lpstr>PowerPoint Presentation</vt:lpstr>
      <vt:lpstr>The objective of this database is to:</vt:lpstr>
      <vt:lpstr>PowerPoint Presentation</vt:lpstr>
      <vt:lpstr>The objective of this database is to:</vt:lpstr>
      <vt:lpstr>PowerPoint Presentation</vt:lpstr>
      <vt:lpstr>The objective of this database is to:</vt:lpstr>
      <vt:lpstr>PowerPoint Presentation</vt:lpstr>
      <vt:lpstr>Complete ERD</vt:lpstr>
      <vt:lpstr>   CIT 170  (3 Credit Hours)  Database Design Fundamentals Sample  Final Exam with Examination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 CIT 170  (3 Credit Hours)  Database Design Fundamentals Sample  Final Exam with Examination </dc:title>
  <dc:creator>Bill Marshall</dc:creator>
  <cp:lastModifiedBy>Bill Marshall</cp:lastModifiedBy>
  <cp:revision>6</cp:revision>
  <dcterms:created xsi:type="dcterms:W3CDTF">2020-04-11T16:36:49Z</dcterms:created>
  <dcterms:modified xsi:type="dcterms:W3CDTF">2024-04-12T17:19:41Z</dcterms:modified>
</cp:coreProperties>
</file>